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</p:sldIdLst>
  <p:sldSz cx="12192000" cy="68580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53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90000"/>
              </a:lnSpc>
              <a:buNone/>
            </a:pPr>
            <a:r>
              <a:rPr lang="en-US" sz="60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en-US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  <a:buNone/>
            </a:pPr>
            <a:fld id="{26C969D8-861A-4173-A4A4-4DA72FEAD170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2/28/2023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buNone/>
            </a:pPr>
            <a:fld id="{CBAF9C68-67CF-4975-AD4F-8E44F81A78C4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Click to edit Master text styles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Second level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Third level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Fourth level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Fifth level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  <a:buNone/>
            </a:pPr>
            <a:fld id="{A16CAED1-059C-4A6B-8760-9F7FD08352A5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2/28/2023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buNone/>
            </a:pPr>
            <a:fld id="{554EE46F-E25D-47B1-8E4C-41FFF3B88A36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  <a:buNone/>
            </a:pPr>
            <a:r>
              <a:rPr lang="en-US" sz="6000" b="0" strike="noStrike" spc="-1">
                <a:solidFill>
                  <a:srgbClr val="000000"/>
                </a:solidFill>
                <a:latin typeface="Calibri Light"/>
              </a:rPr>
              <a:t>How to use Nextcloud </a:t>
            </a:r>
            <a:br/>
            <a:endParaRPr lang="en-US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1523880" y="4261680"/>
            <a:ext cx="9143640" cy="9882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3200" b="0" strike="noStrike" spc="-1" dirty="0" err="1">
                <a:solidFill>
                  <a:srgbClr val="000000"/>
                </a:solidFill>
                <a:latin typeface="Calibri"/>
              </a:rPr>
              <a:t>Nextcloud</a:t>
            </a:r>
            <a:r>
              <a:rPr lang="en-US" sz="3200" b="0" strike="noStrike" spc="-1" dirty="0">
                <a:solidFill>
                  <a:srgbClr val="000000"/>
                </a:solidFill>
                <a:latin typeface="Calibri"/>
              </a:rPr>
              <a:t> is a private NAFE </a:t>
            </a:r>
            <a:r>
              <a:rPr lang="en-US" sz="3200" spc="-1" dirty="0">
                <a:solidFill>
                  <a:srgbClr val="000000"/>
                </a:solidFill>
                <a:latin typeface="Calibri"/>
              </a:rPr>
              <a:t>groupware</a:t>
            </a:r>
            <a:r>
              <a:rPr lang="en-US" sz="3200" b="0" strike="noStrike" spc="-1" dirty="0">
                <a:solidFill>
                  <a:srgbClr val="000000"/>
                </a:solidFill>
                <a:latin typeface="Calibri"/>
              </a:rPr>
              <a:t> service</a:t>
            </a:r>
            <a:endParaRPr lang="en-US" sz="32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Member login vs. Admin login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838080" y="2804760"/>
            <a:ext cx="10515240" cy="3371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000000"/>
                </a:solidFill>
                <a:latin typeface="Calibri"/>
              </a:rPr>
              <a:t>Use an alternate browser when using your </a:t>
            </a:r>
            <a:r>
              <a:rPr lang="en-US" sz="2800" b="1" strike="noStrike" spc="-1" dirty="0">
                <a:solidFill>
                  <a:srgbClr val="000000"/>
                </a:solidFill>
                <a:latin typeface="Calibri"/>
              </a:rPr>
              <a:t>admin login</a:t>
            </a:r>
            <a:r>
              <a:rPr lang="en-US" sz="2800" b="0" strike="noStrike" spc="-1" dirty="0">
                <a:solidFill>
                  <a:srgbClr val="000000"/>
                </a:solidFill>
                <a:latin typeface="Calibri"/>
              </a:rPr>
              <a:t>, so it does not get confused with your </a:t>
            </a:r>
            <a:r>
              <a:rPr lang="en-US" spc="-1" dirty="0">
                <a:solidFill>
                  <a:srgbClr val="000000"/>
                </a:solidFill>
                <a:latin typeface="Calibri"/>
              </a:rPr>
              <a:t>regular </a:t>
            </a:r>
            <a:r>
              <a:rPr lang="en-US" sz="2800" b="1" strike="noStrike" spc="-1" dirty="0">
                <a:solidFill>
                  <a:srgbClr val="000000"/>
                </a:solidFill>
                <a:latin typeface="Calibri"/>
              </a:rPr>
              <a:t>member login</a:t>
            </a:r>
            <a:r>
              <a:rPr lang="en-US" sz="2800" b="0" strike="noStrike" spc="-1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cloud.nafe.org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8841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en-US" sz="2800" b="0" strike="noStrike" spc="-1" dirty="0">
                <a:solidFill>
                  <a:srgbClr val="000000"/>
                </a:solidFill>
                <a:latin typeface="Calibri"/>
              </a:rPr>
              <a:t>Use your admin login to access the </a:t>
            </a:r>
            <a:r>
              <a:rPr lang="en-US" spc="-1" dirty="0">
                <a:solidFill>
                  <a:srgbClr val="000000"/>
                </a:solidFill>
                <a:latin typeface="Calibri"/>
              </a:rPr>
              <a:t>NAFE</a:t>
            </a:r>
            <a:r>
              <a:rPr lang="en-US" sz="2800" b="0" strike="noStrike" spc="-1" dirty="0">
                <a:solidFill>
                  <a:srgbClr val="000000"/>
                </a:solidFill>
                <a:latin typeface="Calibri"/>
              </a:rPr>
              <a:t> cloud</a:t>
            </a:r>
          </a:p>
        </p:txBody>
      </p:sp>
      <p:pic>
        <p:nvPicPr>
          <p:cNvPr id="88" name="Picture 4"/>
          <p:cNvPicPr/>
          <p:nvPr/>
        </p:nvPicPr>
        <p:blipFill>
          <a:blip r:embed="rId2"/>
          <a:stretch/>
        </p:blipFill>
        <p:spPr>
          <a:xfrm>
            <a:off x="3534183" y="2575084"/>
            <a:ext cx="5626683" cy="4147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Go to Files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0" name="Content Placeholder 4"/>
          <p:cNvPicPr/>
          <p:nvPr/>
        </p:nvPicPr>
        <p:blipFill>
          <a:blip r:embed="rId2"/>
          <a:stretch/>
        </p:blipFill>
        <p:spPr>
          <a:xfrm>
            <a:off x="1878120" y="1825560"/>
            <a:ext cx="8435880" cy="4350960"/>
          </a:xfrm>
          <a:prstGeom prst="rect">
            <a:avLst/>
          </a:prstGeom>
          <a:ln w="0">
            <a:noFill/>
          </a:ln>
        </p:spPr>
      </p:pic>
      <p:sp>
        <p:nvSpPr>
          <p:cNvPr id="91" name="Oval 5"/>
          <p:cNvSpPr/>
          <p:nvPr/>
        </p:nvSpPr>
        <p:spPr>
          <a:xfrm>
            <a:off x="4578480" y="1825560"/>
            <a:ext cx="602640" cy="59256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Find the appropriate folder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3" name="Content Placeholder 4"/>
          <p:cNvPicPr/>
          <p:nvPr/>
        </p:nvPicPr>
        <p:blipFill>
          <a:blip r:embed="rId2"/>
          <a:stretch/>
        </p:blipFill>
        <p:spPr>
          <a:xfrm>
            <a:off x="2769120" y="1690560"/>
            <a:ext cx="6384240" cy="4350960"/>
          </a:xfrm>
          <a:prstGeom prst="rect">
            <a:avLst/>
          </a:prstGeom>
          <a:ln w="0">
            <a:noFill/>
          </a:ln>
        </p:spPr>
      </p:pic>
      <p:sp>
        <p:nvSpPr>
          <p:cNvPr id="94" name="Oval 5"/>
          <p:cNvSpPr/>
          <p:nvPr/>
        </p:nvSpPr>
        <p:spPr>
          <a:xfrm>
            <a:off x="4827240" y="4932000"/>
            <a:ext cx="1268280" cy="59256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Find the appropriate sub-folder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6" name="Content Placeholder 4"/>
          <p:cNvPicPr/>
          <p:nvPr/>
        </p:nvPicPr>
        <p:blipFill>
          <a:blip r:embed="rId2"/>
          <a:stretch/>
        </p:blipFill>
        <p:spPr>
          <a:xfrm>
            <a:off x="2868120" y="1562400"/>
            <a:ext cx="6649560" cy="4350960"/>
          </a:xfrm>
          <a:prstGeom prst="rect">
            <a:avLst/>
          </a:prstGeom>
          <a:ln w="0">
            <a:noFill/>
          </a:ln>
        </p:spPr>
      </p:pic>
      <p:sp>
        <p:nvSpPr>
          <p:cNvPr id="97" name="Oval 5"/>
          <p:cNvSpPr/>
          <p:nvPr/>
        </p:nvSpPr>
        <p:spPr>
          <a:xfrm>
            <a:off x="5256720" y="5056560"/>
            <a:ext cx="1268280" cy="59256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Uploading files – Drag and drop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9"/>
          <p:cNvPicPr/>
          <p:nvPr/>
        </p:nvPicPr>
        <p:blipFill>
          <a:blip r:embed="rId2"/>
          <a:stretch/>
        </p:blipFill>
        <p:spPr>
          <a:xfrm>
            <a:off x="884520" y="1533240"/>
            <a:ext cx="9590760" cy="5324400"/>
          </a:xfrm>
          <a:prstGeom prst="rect">
            <a:avLst/>
          </a:prstGeom>
          <a:ln w="0">
            <a:noFill/>
          </a:ln>
        </p:spPr>
      </p:pic>
      <p:sp>
        <p:nvSpPr>
          <p:cNvPr id="101" name="Oval 12"/>
          <p:cNvSpPr/>
          <p:nvPr/>
        </p:nvSpPr>
        <p:spPr>
          <a:xfrm>
            <a:off x="5930280" y="1972440"/>
            <a:ext cx="602640" cy="59256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allow non-users to upload a file, select a folder, select Share, then set the folder to "File drop".</a:t>
            </a:r>
            <a:endParaRPr lang="en-US" sz="4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6" name="Content Placeholder 4"/>
          <p:cNvPicPr/>
          <p:nvPr/>
        </p:nvPicPr>
        <p:blipFill>
          <a:blip r:embed="rId2"/>
          <a:stretch/>
        </p:blipFill>
        <p:spPr>
          <a:xfrm>
            <a:off x="1597680" y="1825560"/>
            <a:ext cx="8924760" cy="4773600"/>
          </a:xfrm>
          <a:prstGeom prst="rect">
            <a:avLst/>
          </a:prstGeom>
          <a:ln w="0">
            <a:noFill/>
          </a:ln>
        </p:spPr>
      </p:pic>
      <p:sp>
        <p:nvSpPr>
          <p:cNvPr id="107" name="Oval 5"/>
          <p:cNvSpPr/>
          <p:nvPr/>
        </p:nvSpPr>
        <p:spPr>
          <a:xfrm>
            <a:off x="8735760" y="2889720"/>
            <a:ext cx="1647000" cy="59256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3600" b="0" strike="noStrike" spc="-1" dirty="0">
                <a:solidFill>
                  <a:srgbClr val="000000"/>
                </a:solidFill>
                <a:latin typeface="Calibri Light"/>
              </a:rPr>
              <a:t>Sharing files</a:t>
            </a:r>
            <a:br>
              <a:rPr dirty="0"/>
            </a:br>
            <a:endParaRPr lang="en-US" sz="3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B7860-C98A-E6BC-A239-7EAF824FB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145" y="1577448"/>
            <a:ext cx="8458198" cy="5280551"/>
          </a:xfrm>
          <a:prstGeom prst="rect">
            <a:avLst/>
          </a:prstGeom>
        </p:spPr>
      </p:pic>
      <p:sp>
        <p:nvSpPr>
          <p:cNvPr id="4" name="Oval 5">
            <a:extLst>
              <a:ext uri="{FF2B5EF4-FFF2-40B4-BE49-F238E27FC236}">
                <a16:creationId xmlns:a16="http://schemas.microsoft.com/office/drawing/2014/main" id="{BA1AEEFB-FA5B-F3B7-29EE-80A1427FE2CA}"/>
              </a:ext>
            </a:extLst>
          </p:cNvPr>
          <p:cNvSpPr/>
          <p:nvPr/>
        </p:nvSpPr>
        <p:spPr>
          <a:xfrm>
            <a:off x="3912410" y="4248672"/>
            <a:ext cx="1422313" cy="59256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583816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0DD44-81CA-7F17-047B-0FCDAD9BD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0" strike="noStrike" spc="-1" dirty="0">
                <a:solidFill>
                  <a:srgbClr val="000000"/>
                </a:solidFill>
                <a:latin typeface="Calibri Light"/>
              </a:rPr>
              <a:t>To distribute files </a:t>
            </a: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– Create a share </a:t>
            </a:r>
            <a:r>
              <a:rPr lang="en-US" sz="4400" b="0" strike="noStrike" spc="-1" dirty="0">
                <a:solidFill>
                  <a:srgbClr val="000000"/>
                </a:solidFill>
                <a:latin typeface="Calibri Light"/>
              </a:rPr>
              <a:t>link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E97C2E-5BAC-A360-A469-DEFC093D7E75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3892810"/>
          </a:xfrm>
        </p:spPr>
        <p:txBody>
          <a:bodyPr/>
          <a:lstStyle/>
          <a:p>
            <a:r>
              <a:rPr lang="en-US" dirty="0"/>
              <a:t> 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90C93467-D547-D78B-84F4-8E6814525E13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1597680" y="1825560"/>
            <a:ext cx="8924760" cy="4773600"/>
          </a:xfrm>
          <a:prstGeom prst="rect">
            <a:avLst/>
          </a:prstGeom>
          <a:ln w="0">
            <a:noFill/>
          </a:ln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0AA7B43B-ED24-30EB-AC25-57F2274657D3}"/>
              </a:ext>
            </a:extLst>
          </p:cNvPr>
          <p:cNvSpPr/>
          <p:nvPr/>
        </p:nvSpPr>
        <p:spPr>
          <a:xfrm>
            <a:off x="8745703" y="2165389"/>
            <a:ext cx="1015377" cy="60586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294660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107</Words>
  <Application>Microsoft Office PowerPoint</Application>
  <PresentationFormat>Widescreen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Office Theme</vt:lpstr>
      <vt:lpstr>How to use Nextcloud  </vt:lpstr>
      <vt:lpstr>Member login vs. Admin login</vt:lpstr>
      <vt:lpstr>cloud.nafe.org</vt:lpstr>
      <vt:lpstr>Go to Files</vt:lpstr>
      <vt:lpstr>Find the appropriate folder</vt:lpstr>
      <vt:lpstr>Find the appropriate sub-folder</vt:lpstr>
      <vt:lpstr>Uploading files – Drag and drop</vt:lpstr>
      <vt:lpstr>To allow non-users to upload a file, select a folder, select Share, then set the folder to "File drop".</vt:lpstr>
      <vt:lpstr>Sharing files </vt:lpstr>
      <vt:lpstr>To distribute files – Create a share link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use the NAFE File Sharing service</dc:title>
  <dc:subject/>
  <dc:creator>Mike</dc:creator>
  <dc:description/>
  <cp:lastModifiedBy>Mike Leshner</cp:lastModifiedBy>
  <cp:revision>27</cp:revision>
  <dcterms:created xsi:type="dcterms:W3CDTF">2020-12-19T14:18:10Z</dcterms:created>
  <dcterms:modified xsi:type="dcterms:W3CDTF">2023-02-28T12:51:50Z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9</vt:i4>
  </property>
</Properties>
</file>